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1" r:id="rId4"/>
    <p:sldId id="262" r:id="rId5"/>
  </p:sldIdLst>
  <p:sldSz cx="19997738" cy="11304588"/>
  <p:notesSz cx="6858000" cy="9144000"/>
  <p:embeddedFontLst>
    <p:embeddedFont>
      <p:font typeface="Exo" pitchFamily="2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Play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j1bwRslxxa6yZJwudZ50SiTsjO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0088" y="1143000"/>
            <a:ext cx="5457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1143000"/>
            <a:ext cx="5457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1143000"/>
            <a:ext cx="5457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1143000"/>
            <a:ext cx="5457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182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2499717" y="1850081"/>
            <a:ext cx="14998304" cy="393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41"/>
              <a:buFont typeface="Play"/>
              <a:buNone/>
              <a:defRPr sz="984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2499717" y="5937527"/>
            <a:ext cx="14998304" cy="272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3936"/>
              <a:buNone/>
              <a:defRPr sz="3936"/>
            </a:lvl1pPr>
            <a:lvl2pPr lvl="1" algn="ctr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3280"/>
              <a:buNone/>
              <a:defRPr sz="3280"/>
            </a:lvl2pPr>
            <a:lvl3pPr lvl="2" algn="ctr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952"/>
              <a:buNone/>
              <a:defRPr sz="2952"/>
            </a:lvl3pPr>
            <a:lvl4pPr lvl="3" algn="ctr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624"/>
              <a:buNone/>
              <a:defRPr sz="2624"/>
            </a:lvl4pPr>
            <a:lvl5pPr lvl="4" algn="ctr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624"/>
              <a:buNone/>
              <a:defRPr sz="2624"/>
            </a:lvl5pPr>
            <a:lvl6pPr lvl="5" algn="ctr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624"/>
              <a:buNone/>
              <a:defRPr sz="2624"/>
            </a:lvl6pPr>
            <a:lvl7pPr lvl="6" algn="ctr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624"/>
              <a:buNone/>
              <a:defRPr sz="2624"/>
            </a:lvl7pPr>
            <a:lvl8pPr lvl="7" algn="ctr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624"/>
              <a:buNone/>
              <a:defRPr sz="2624"/>
            </a:lvl8pPr>
            <a:lvl9pPr lvl="8" algn="ctr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624"/>
              <a:buNone/>
              <a:defRPr sz="2624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1374845" y="10477679"/>
            <a:ext cx="4499491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6624251" y="10477679"/>
            <a:ext cx="6749237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14123402" y="10477679"/>
            <a:ext cx="4499491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374845" y="601866"/>
            <a:ext cx="17248049" cy="2185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6412541" y="-2028373"/>
            <a:ext cx="7172657" cy="1724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1374845" y="10477679"/>
            <a:ext cx="4499491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6624251" y="10477679"/>
            <a:ext cx="6749237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14123402" y="10477679"/>
            <a:ext cx="4499491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11676829" y="3235917"/>
            <a:ext cx="9580116" cy="431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2927819" y="-951110"/>
            <a:ext cx="9580116" cy="1268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1374845" y="10477679"/>
            <a:ext cx="4499491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6624251" y="10477679"/>
            <a:ext cx="6749237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14123402" y="10477679"/>
            <a:ext cx="4499491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1374845" y="601866"/>
            <a:ext cx="17248049" cy="2185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1374845" y="3009323"/>
            <a:ext cx="17248049" cy="717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1374845" y="10477679"/>
            <a:ext cx="4499491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6624251" y="10477679"/>
            <a:ext cx="6749237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14123402" y="10477679"/>
            <a:ext cx="4499491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1364429" y="2818298"/>
            <a:ext cx="17248049" cy="470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41"/>
              <a:buFont typeface="Play"/>
              <a:buNone/>
              <a:defRPr sz="984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1364429" y="7565178"/>
            <a:ext cx="17248049" cy="247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640"/>
              </a:spcBef>
              <a:spcAft>
                <a:spcPts val="0"/>
              </a:spcAft>
              <a:buClr>
                <a:srgbClr val="757575"/>
              </a:buClr>
              <a:buSzPts val="3936"/>
              <a:buNone/>
              <a:defRPr sz="3936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rgbClr val="757575"/>
              </a:buClr>
              <a:buSzPts val="3280"/>
              <a:buNone/>
              <a:defRPr sz="328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rgbClr val="757575"/>
              </a:buClr>
              <a:buSzPts val="2952"/>
              <a:buNone/>
              <a:defRPr sz="2952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rgbClr val="757575"/>
              </a:buClr>
              <a:buSzPts val="2624"/>
              <a:buNone/>
              <a:defRPr sz="2624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rgbClr val="757575"/>
              </a:buClr>
              <a:buSzPts val="2624"/>
              <a:buNone/>
              <a:defRPr sz="2624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rgbClr val="757575"/>
              </a:buClr>
              <a:buSzPts val="2624"/>
              <a:buNone/>
              <a:defRPr sz="2624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rgbClr val="757575"/>
              </a:buClr>
              <a:buSzPts val="2624"/>
              <a:buNone/>
              <a:defRPr sz="2624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rgbClr val="757575"/>
              </a:buClr>
              <a:buSzPts val="2624"/>
              <a:buNone/>
              <a:defRPr sz="2624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rgbClr val="757575"/>
              </a:buClr>
              <a:buSzPts val="2624"/>
              <a:buNone/>
              <a:defRPr sz="2624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1374845" y="10477679"/>
            <a:ext cx="4499491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6624251" y="10477679"/>
            <a:ext cx="6749237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14123402" y="10477679"/>
            <a:ext cx="4499491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1374845" y="601866"/>
            <a:ext cx="17248049" cy="2185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1374844" y="3009323"/>
            <a:ext cx="8499039" cy="717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10123855" y="3009323"/>
            <a:ext cx="8499039" cy="717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1374845" y="10477679"/>
            <a:ext cx="4499491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6624251" y="10477679"/>
            <a:ext cx="6749237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14123402" y="10477679"/>
            <a:ext cx="4499491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1377449" y="601866"/>
            <a:ext cx="17248049" cy="2185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1377450" y="2771195"/>
            <a:ext cx="8459980" cy="135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3936"/>
              <a:buNone/>
              <a:defRPr sz="3936" b="1"/>
            </a:lvl1pPr>
            <a:lvl2pPr marL="914400" lvl="1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3280"/>
              <a:buNone/>
              <a:defRPr sz="3280" b="1"/>
            </a:lvl2pPr>
            <a:lvl3pPr marL="1371600" lvl="2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952"/>
              <a:buNone/>
              <a:defRPr sz="2952" b="1"/>
            </a:lvl3pPr>
            <a:lvl4pPr marL="1828800" lvl="3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624"/>
              <a:buNone/>
              <a:defRPr sz="2624" b="1"/>
            </a:lvl4pPr>
            <a:lvl5pPr marL="2286000" lvl="4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624"/>
              <a:buNone/>
              <a:defRPr sz="2624" b="1"/>
            </a:lvl5pPr>
            <a:lvl6pPr marL="2743200" lvl="5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624"/>
              <a:buNone/>
              <a:defRPr sz="2624" b="1"/>
            </a:lvl6pPr>
            <a:lvl7pPr marL="3200400" lvl="6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624"/>
              <a:buNone/>
              <a:defRPr sz="2624" b="1"/>
            </a:lvl7pPr>
            <a:lvl8pPr marL="3657600" lvl="7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624"/>
              <a:buNone/>
              <a:defRPr sz="2624" b="1"/>
            </a:lvl8pPr>
            <a:lvl9pPr marL="4114800" lvl="8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624"/>
              <a:buNone/>
              <a:defRPr sz="2624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1377450" y="4129315"/>
            <a:ext cx="8459980" cy="6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10123855" y="2771195"/>
            <a:ext cx="8501643" cy="135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3936"/>
              <a:buNone/>
              <a:defRPr sz="3936" b="1"/>
            </a:lvl1pPr>
            <a:lvl2pPr marL="914400" lvl="1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3280"/>
              <a:buNone/>
              <a:defRPr sz="3280" b="1"/>
            </a:lvl2pPr>
            <a:lvl3pPr marL="1371600" lvl="2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952"/>
              <a:buNone/>
              <a:defRPr sz="2952" b="1"/>
            </a:lvl3pPr>
            <a:lvl4pPr marL="1828800" lvl="3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624"/>
              <a:buNone/>
              <a:defRPr sz="2624" b="1"/>
            </a:lvl4pPr>
            <a:lvl5pPr marL="2286000" lvl="4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624"/>
              <a:buNone/>
              <a:defRPr sz="2624" b="1"/>
            </a:lvl5pPr>
            <a:lvl6pPr marL="2743200" lvl="5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624"/>
              <a:buNone/>
              <a:defRPr sz="2624" b="1"/>
            </a:lvl6pPr>
            <a:lvl7pPr marL="3200400" lvl="6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624"/>
              <a:buNone/>
              <a:defRPr sz="2624" b="1"/>
            </a:lvl7pPr>
            <a:lvl8pPr marL="3657600" lvl="7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624"/>
              <a:buNone/>
              <a:defRPr sz="2624" b="1"/>
            </a:lvl8pPr>
            <a:lvl9pPr marL="4114800" lvl="8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624"/>
              <a:buNone/>
              <a:defRPr sz="2624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10123855" y="4129315"/>
            <a:ext cx="8501643" cy="6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1374845" y="10477679"/>
            <a:ext cx="4499491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6624251" y="10477679"/>
            <a:ext cx="6749237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14123402" y="10477679"/>
            <a:ext cx="4499491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1374845" y="601866"/>
            <a:ext cx="17248049" cy="2185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1374845" y="10477679"/>
            <a:ext cx="4499491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6624251" y="10477679"/>
            <a:ext cx="6749237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4123402" y="10477679"/>
            <a:ext cx="4499491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1374845" y="10477679"/>
            <a:ext cx="4499491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6624251" y="10477679"/>
            <a:ext cx="6749237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14123402" y="10477679"/>
            <a:ext cx="4499491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1377450" y="753639"/>
            <a:ext cx="6449790" cy="263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49"/>
              <a:buFont typeface="Play"/>
              <a:buNone/>
              <a:defRPr sz="524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8501643" y="1627652"/>
            <a:ext cx="10123855" cy="8033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61911" algn="l">
              <a:lnSpc>
                <a:spcPct val="9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5249"/>
              <a:buChar char="•"/>
              <a:defRPr sz="5249"/>
            </a:lvl1pPr>
            <a:lvl2pPr marL="914400" lvl="1" indent="-520255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593"/>
              <a:buChar char="•"/>
              <a:defRPr sz="4593"/>
            </a:lvl2pPr>
            <a:lvl3pPr marL="1371600" lvl="2" indent="-478536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3936"/>
              <a:buChar char="•"/>
              <a:defRPr sz="3936"/>
            </a:lvl3pPr>
            <a:lvl4pPr marL="1828800" lvl="3" indent="-43688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3280"/>
              <a:buChar char="•"/>
              <a:defRPr sz="3280"/>
            </a:lvl4pPr>
            <a:lvl5pPr marL="2286000" lvl="4" indent="-436879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3280"/>
              <a:buChar char="•"/>
              <a:defRPr sz="3280"/>
            </a:lvl5pPr>
            <a:lvl6pPr marL="2743200" lvl="5" indent="-436879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3280"/>
              <a:buChar char="•"/>
              <a:defRPr sz="3280"/>
            </a:lvl6pPr>
            <a:lvl7pPr marL="3200400" lvl="6" indent="-436879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3280"/>
              <a:buChar char="•"/>
              <a:defRPr sz="3280"/>
            </a:lvl7pPr>
            <a:lvl8pPr marL="3657600" lvl="7" indent="-436879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3280"/>
              <a:buChar char="•"/>
              <a:defRPr sz="3280"/>
            </a:lvl8pPr>
            <a:lvl9pPr marL="4114800" lvl="8" indent="-436879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3280"/>
              <a:buChar char="•"/>
              <a:defRPr sz="328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1377450" y="3391377"/>
            <a:ext cx="6449790" cy="628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2624"/>
              <a:buNone/>
              <a:defRPr sz="2624"/>
            </a:lvl1pPr>
            <a:lvl2pPr marL="914400" lvl="1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296"/>
              <a:buNone/>
              <a:defRPr sz="2296"/>
            </a:lvl2pPr>
            <a:lvl3pPr marL="1371600" lvl="2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968"/>
              <a:buNone/>
              <a:defRPr sz="1968"/>
            </a:lvl3pPr>
            <a:lvl4pPr marL="1828800" lvl="3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640"/>
              <a:buNone/>
              <a:defRPr sz="1640"/>
            </a:lvl4pPr>
            <a:lvl5pPr marL="2286000" lvl="4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640"/>
              <a:buNone/>
              <a:defRPr sz="1640"/>
            </a:lvl5pPr>
            <a:lvl6pPr marL="2743200" lvl="5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640"/>
              <a:buNone/>
              <a:defRPr sz="1640"/>
            </a:lvl6pPr>
            <a:lvl7pPr marL="3200400" lvl="6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640"/>
              <a:buNone/>
              <a:defRPr sz="1640"/>
            </a:lvl7pPr>
            <a:lvl8pPr marL="3657600" lvl="7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640"/>
              <a:buNone/>
              <a:defRPr sz="1640"/>
            </a:lvl8pPr>
            <a:lvl9pPr marL="4114800" lvl="8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640"/>
              <a:buNone/>
              <a:defRPr sz="164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1374845" y="10477679"/>
            <a:ext cx="4499491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6624251" y="10477679"/>
            <a:ext cx="6749237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14123402" y="10477679"/>
            <a:ext cx="4499491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377450" y="753639"/>
            <a:ext cx="6449790" cy="263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49"/>
              <a:buFont typeface="Play"/>
              <a:buNone/>
              <a:defRPr sz="524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8501643" y="1627652"/>
            <a:ext cx="10123855" cy="803358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1377450" y="3391377"/>
            <a:ext cx="6449790" cy="628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2624"/>
              <a:buNone/>
              <a:defRPr sz="2624"/>
            </a:lvl1pPr>
            <a:lvl2pPr marL="914400" lvl="1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296"/>
              <a:buNone/>
              <a:defRPr sz="2296"/>
            </a:lvl2pPr>
            <a:lvl3pPr marL="1371600" lvl="2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968"/>
              <a:buNone/>
              <a:defRPr sz="1968"/>
            </a:lvl3pPr>
            <a:lvl4pPr marL="1828800" lvl="3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640"/>
              <a:buNone/>
              <a:defRPr sz="1640"/>
            </a:lvl4pPr>
            <a:lvl5pPr marL="2286000" lvl="4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640"/>
              <a:buNone/>
              <a:defRPr sz="1640"/>
            </a:lvl5pPr>
            <a:lvl6pPr marL="2743200" lvl="5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640"/>
              <a:buNone/>
              <a:defRPr sz="1640"/>
            </a:lvl6pPr>
            <a:lvl7pPr marL="3200400" lvl="6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640"/>
              <a:buNone/>
              <a:defRPr sz="1640"/>
            </a:lvl7pPr>
            <a:lvl8pPr marL="3657600" lvl="7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640"/>
              <a:buNone/>
              <a:defRPr sz="1640"/>
            </a:lvl8pPr>
            <a:lvl9pPr marL="4114800" lvl="8" indent="-22860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640"/>
              <a:buNone/>
              <a:defRPr sz="164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1374845" y="10477679"/>
            <a:ext cx="4499491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6624251" y="10477679"/>
            <a:ext cx="6749237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14123402" y="10477679"/>
            <a:ext cx="4499491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1374845" y="601866"/>
            <a:ext cx="17248049" cy="2185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17"/>
              <a:buFont typeface="Play"/>
              <a:buNone/>
              <a:defRPr sz="7217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1374845" y="3009323"/>
            <a:ext cx="17248049" cy="717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20255" algn="l" rtl="0">
              <a:lnSpc>
                <a:spcPct val="9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4593"/>
              <a:buFont typeface="Arial"/>
              <a:buChar char="•"/>
              <a:defRPr sz="45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78536" algn="l" rtl="0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3936"/>
              <a:buFont typeface="Arial"/>
              <a:buChar char="•"/>
              <a:defRPr sz="3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6880" algn="l" rtl="0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3280"/>
              <a:buFont typeface="Arial"/>
              <a:buChar char="•"/>
              <a:defRPr sz="32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6052" algn="l" rtl="0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952"/>
              <a:buFont typeface="Arial"/>
              <a:buChar char="•"/>
              <a:defRPr sz="29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6051" algn="l" rtl="0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952"/>
              <a:buFont typeface="Arial"/>
              <a:buChar char="•"/>
              <a:defRPr sz="29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16051" algn="l" rtl="0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952"/>
              <a:buFont typeface="Arial"/>
              <a:buChar char="•"/>
              <a:defRPr sz="29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16051" algn="l" rtl="0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952"/>
              <a:buFont typeface="Arial"/>
              <a:buChar char="•"/>
              <a:defRPr sz="29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16051" algn="l" rtl="0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952"/>
              <a:buFont typeface="Arial"/>
              <a:buChar char="•"/>
              <a:defRPr sz="29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16052" algn="l" rtl="0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2952"/>
              <a:buFont typeface="Arial"/>
              <a:buChar char="•"/>
              <a:defRPr sz="29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1374845" y="10477679"/>
            <a:ext cx="4499491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68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6624251" y="10477679"/>
            <a:ext cx="6749237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68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14123402" y="10477679"/>
            <a:ext cx="4499491" cy="60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968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968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968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968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968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968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968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968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968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1380675" y="2846070"/>
            <a:ext cx="10099521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111C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INSTRUCTIONS: </a:t>
            </a:r>
            <a:endParaRPr dirty="0">
              <a:solidFill>
                <a:srgbClr val="111C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600"/>
              <a:buFont typeface="Open Sans"/>
              <a:buChar char="•"/>
            </a:pPr>
            <a:r>
              <a:rPr lang="en-US" sz="3600" b="0" i="0" u="none" strike="noStrike" cap="none" dirty="0">
                <a:solidFill>
                  <a:srgbClr val="111C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For Title Slide, make sure to use the template. </a:t>
            </a:r>
            <a:endParaRPr dirty="0">
              <a:solidFill>
                <a:srgbClr val="111C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600"/>
              <a:buFont typeface="Open Sans"/>
              <a:buChar char="•"/>
            </a:pPr>
            <a:r>
              <a:rPr lang="en-US" sz="3600" b="0" i="0" u="none" strike="noStrike" cap="none" dirty="0">
                <a:solidFill>
                  <a:srgbClr val="111C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Select Slide Layout / Master to match your track.</a:t>
            </a:r>
            <a:endParaRPr dirty="0">
              <a:solidFill>
                <a:srgbClr val="111C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600"/>
              <a:buFont typeface="Open Sans"/>
              <a:buChar char="•"/>
            </a:pPr>
            <a:r>
              <a:rPr lang="en-US" sz="3600" b="0" i="0" u="none" strike="noStrike" cap="none" dirty="0">
                <a:solidFill>
                  <a:srgbClr val="111C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For rest of slides, feel free to use this template or format your slides freely.</a:t>
            </a:r>
            <a:endParaRPr dirty="0">
              <a:solidFill>
                <a:srgbClr val="111C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600"/>
              <a:buFont typeface="Open Sans"/>
              <a:buChar char="•"/>
            </a:pPr>
            <a:r>
              <a:rPr lang="en-US" sz="3600" b="0" i="0" u="none" strike="noStrike" cap="none" dirty="0">
                <a:solidFill>
                  <a:srgbClr val="111C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Please use Calibri font wherever possible. You can find the font in the shared folder.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600"/>
              <a:buFont typeface="Open Sans"/>
              <a:buChar char="•"/>
            </a:pPr>
            <a:r>
              <a:rPr lang="en-US" sz="3600" dirty="0">
                <a:solidFill>
                  <a:srgbClr val="111C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Leave the bottom margin on the content slide for translation space </a:t>
            </a:r>
            <a:endParaRPr dirty="0">
              <a:solidFill>
                <a:srgbClr val="111C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41138" y="5594944"/>
            <a:ext cx="12223011" cy="200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39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111C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FIRST AUTHOR</a:t>
            </a:r>
            <a:r>
              <a:rPr lang="en-US" sz="3200" b="1" i="0" u="none" strike="noStrike" cap="none" baseline="30000" dirty="0">
                <a:solidFill>
                  <a:srgbClr val="111C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1</a:t>
            </a:r>
            <a:r>
              <a:rPr lang="en-US" sz="3200" b="1" i="0" u="none" strike="noStrike" cap="none" dirty="0">
                <a:solidFill>
                  <a:srgbClr val="111C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, SECOND AUTHOR</a:t>
            </a:r>
            <a:r>
              <a:rPr lang="en-US" sz="3200" b="1" i="0" u="none" strike="noStrike" cap="none" baseline="30000" dirty="0">
                <a:solidFill>
                  <a:srgbClr val="111C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2</a:t>
            </a:r>
            <a:r>
              <a:rPr lang="en-US" sz="3200" b="1" i="0" u="none" strike="noStrike" cap="none" dirty="0">
                <a:solidFill>
                  <a:srgbClr val="111C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... LEAVE BLANK UNTIL FINAL ACCEPTANCE! </a:t>
            </a:r>
            <a:endParaRPr dirty="0">
              <a:solidFill>
                <a:srgbClr val="111C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3655695" lvl="0" indent="12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111C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1 Affiliation First Author LEAVE BLANK UNTIL FINAL ACCEPTANCE!</a:t>
            </a:r>
            <a:endParaRPr dirty="0">
              <a:solidFill>
                <a:srgbClr val="111C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3655695" lvl="0" indent="12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111C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2 Affiliation Second Author LEAVE BLANK UNTIL FINAL ACCEPTANCE!</a:t>
            </a:r>
            <a:endParaRPr dirty="0">
              <a:solidFill>
                <a:srgbClr val="111C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3655695" lvl="0" indent="12700" algn="l" rtl="0">
              <a:lnSpc>
                <a:spcPct val="10909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111C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Email Corresponding Author LEAVE BLANK UNTIL FINAL ACCEPTANCE!</a:t>
            </a:r>
            <a:endParaRPr dirty="0">
              <a:solidFill>
                <a:srgbClr val="111C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632304" y="2514037"/>
            <a:ext cx="966086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397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b="1" i="0" u="none" strike="noStrike" cap="none" dirty="0">
                <a:solidFill>
                  <a:srgbClr val="111C47"/>
                </a:solidFill>
                <a:latin typeface="Exo" pitchFamily="2" charset="0"/>
                <a:ea typeface="Open Sans"/>
                <a:cs typeface="Open Sans"/>
                <a:sym typeface="Open Sans"/>
              </a:rPr>
              <a:t>Title here </a:t>
            </a:r>
          </a:p>
          <a:p>
            <a:pPr marL="0" marR="0" lvl="0" indent="1397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b="1" i="0" u="none" strike="noStrike" cap="none" dirty="0">
                <a:solidFill>
                  <a:srgbClr val="111C47"/>
                </a:solidFill>
                <a:latin typeface="Exo" pitchFamily="2" charset="0"/>
                <a:ea typeface="Open Sans"/>
                <a:cs typeface="Open Sans"/>
                <a:sym typeface="Open Sans"/>
              </a:rPr>
              <a:t>(Sentence case)</a:t>
            </a:r>
            <a:endParaRPr dirty="0">
              <a:solidFill>
                <a:srgbClr val="111C47"/>
              </a:solidFill>
              <a:latin typeface="Exo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41138" y="5594944"/>
            <a:ext cx="12223011" cy="200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39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111C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FIRST AUTHOR</a:t>
            </a:r>
            <a:r>
              <a:rPr lang="en-US" sz="3200" b="1" i="0" u="none" strike="noStrike" cap="none" baseline="30000" dirty="0">
                <a:solidFill>
                  <a:srgbClr val="111C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1</a:t>
            </a:r>
            <a:r>
              <a:rPr lang="en-US" sz="3200" b="1" i="0" u="none" strike="noStrike" cap="none" dirty="0">
                <a:solidFill>
                  <a:srgbClr val="111C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, SECOND AUTHOR</a:t>
            </a:r>
            <a:r>
              <a:rPr lang="en-US" sz="3200" b="1" i="0" u="none" strike="noStrike" cap="none" baseline="30000" dirty="0">
                <a:solidFill>
                  <a:srgbClr val="111C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2</a:t>
            </a:r>
            <a:r>
              <a:rPr lang="en-US" sz="3200" b="1" i="0" u="none" strike="noStrike" cap="none" dirty="0">
                <a:solidFill>
                  <a:srgbClr val="111C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... LEAVE BLANK UNTIL FINAL ACCEPTANCE! </a:t>
            </a:r>
            <a:endParaRPr dirty="0">
              <a:solidFill>
                <a:srgbClr val="111C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3655695" lvl="0" indent="12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111C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1 Affiliation First Author LEAVE BLANK UNTIL FINAL ACCEPTANCE!</a:t>
            </a:r>
            <a:endParaRPr dirty="0">
              <a:solidFill>
                <a:srgbClr val="111C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3655695" lvl="0" indent="12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111C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2 Affiliation Second Author LEAVE BLANK UNTIL FINAL ACCEPTANCE!</a:t>
            </a:r>
            <a:endParaRPr dirty="0">
              <a:solidFill>
                <a:srgbClr val="111C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3655695" lvl="0" indent="12700" algn="l" rtl="0">
              <a:lnSpc>
                <a:spcPct val="10909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111C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Email Corresponding Author LEAVE BLANK UNTIL FINAL ACCEPTANCE!</a:t>
            </a:r>
            <a:endParaRPr dirty="0">
              <a:solidFill>
                <a:srgbClr val="111C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632304" y="2514037"/>
            <a:ext cx="966086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397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b="1" i="0" u="none" strike="noStrike" cap="none" dirty="0">
                <a:solidFill>
                  <a:srgbClr val="111C47"/>
                </a:solidFill>
                <a:latin typeface="Exo" pitchFamily="2" charset="0"/>
                <a:ea typeface="Open Sans"/>
                <a:cs typeface="Open Sans"/>
                <a:sym typeface="Open Sans"/>
              </a:rPr>
              <a:t>Title here </a:t>
            </a:r>
          </a:p>
          <a:p>
            <a:pPr marL="0" marR="0" lvl="0" indent="1397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b="1" i="0" u="none" strike="noStrike" cap="none" dirty="0">
                <a:solidFill>
                  <a:srgbClr val="111C47"/>
                </a:solidFill>
                <a:latin typeface="Exo" pitchFamily="2" charset="0"/>
                <a:ea typeface="Open Sans"/>
                <a:cs typeface="Open Sans"/>
                <a:sym typeface="Open Sans"/>
              </a:rPr>
              <a:t>(Sentence case)</a:t>
            </a:r>
            <a:endParaRPr dirty="0">
              <a:solidFill>
                <a:srgbClr val="111C47"/>
              </a:solidFill>
              <a:latin typeface="Ex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9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AB5980-C347-AEE2-5C1C-C89AB30C480B}"/>
              </a:ext>
            </a:extLst>
          </p:cNvPr>
          <p:cNvCxnSpPr>
            <a:cxnSpLocks/>
          </p:cNvCxnSpPr>
          <p:nvPr/>
        </p:nvCxnSpPr>
        <p:spPr>
          <a:xfrm>
            <a:off x="0" y="8918089"/>
            <a:ext cx="19997738" cy="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89;p1">
            <a:extLst>
              <a:ext uri="{FF2B5EF4-FFF2-40B4-BE49-F238E27FC236}">
                <a16:creationId xmlns:a16="http://schemas.microsoft.com/office/drawing/2014/main" id="{DF35E524-A38B-E1DC-071D-911E8F7F8D9B}"/>
              </a:ext>
            </a:extLst>
          </p:cNvPr>
          <p:cNvSpPr txBox="1"/>
          <p:nvPr/>
        </p:nvSpPr>
        <p:spPr>
          <a:xfrm>
            <a:off x="573852" y="6718823"/>
            <a:ext cx="1009952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111C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CONTENT SLIDE INSTRUCTIONS: </a:t>
            </a:r>
            <a:endParaRPr dirty="0">
              <a:solidFill>
                <a:srgbClr val="111C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600"/>
              <a:buFont typeface="Open Sans"/>
              <a:buChar char="•"/>
            </a:pPr>
            <a:r>
              <a:rPr lang="en-US" sz="3600" dirty="0">
                <a:solidFill>
                  <a:srgbClr val="111C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Kindly be sure to Leave the bottom margin on the content slide for translation space </a:t>
            </a:r>
            <a:endParaRPr dirty="0">
              <a:solidFill>
                <a:srgbClr val="111C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590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182</Words>
  <Application>Microsoft Office PowerPoint</Application>
  <PresentationFormat>Custom</PresentationFormat>
  <Paragraphs>21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Exo</vt:lpstr>
      <vt:lpstr>Play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Jessica Elizabeth Ochoa Zamarripa</dc:creator>
  <cp:lastModifiedBy>tim tim</cp:lastModifiedBy>
  <cp:revision>4</cp:revision>
  <dcterms:created xsi:type="dcterms:W3CDTF">2024-04-25T17:51:04Z</dcterms:created>
  <dcterms:modified xsi:type="dcterms:W3CDTF">2024-10-28T06:35:15Z</dcterms:modified>
</cp:coreProperties>
</file>